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222"/>
    <a:srgbClr val="1050A8"/>
    <a:srgbClr val="DE2D28"/>
    <a:srgbClr val="FDD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8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164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57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616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179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517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6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957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44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60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30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315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10/7/2021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596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89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63577" y="-196937"/>
            <a:ext cx="8133348" cy="95642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1040530" y="-192466"/>
            <a:ext cx="2290142" cy="7952549"/>
          </a:xfrm>
          <a:prstGeom prst="rect">
            <a:avLst/>
          </a:prstGeom>
          <a:solidFill>
            <a:srgbClr val="E44222">
              <a:alpha val="75000"/>
            </a:srgbClr>
          </a:solidFill>
          <a:ln w="47625">
            <a:solidFill>
              <a:srgbClr val="105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3602040" y="-196937"/>
            <a:ext cx="2249744" cy="7957020"/>
          </a:xfrm>
          <a:prstGeom prst="rect">
            <a:avLst/>
          </a:prstGeom>
          <a:solidFill>
            <a:srgbClr val="E44222">
              <a:alpha val="75000"/>
            </a:srgbClr>
          </a:solidFill>
          <a:ln w="47625">
            <a:solidFill>
              <a:srgbClr val="105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6" y="8142669"/>
            <a:ext cx="4629822" cy="1340205"/>
          </a:xfrm>
          <a:prstGeom prst="rect">
            <a:avLst/>
          </a:prstGeom>
          <a:effectLst>
            <a:glow rad="114300">
              <a:schemeClr val="bg1">
                <a:alpha val="79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545673" y="2259481"/>
            <a:ext cx="2453107" cy="193899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AU" sz="2400" b="1" dirty="0"/>
              <a:t>West Adelaide 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Football </a:t>
            </a:r>
            <a:r>
              <a:rPr lang="en-AU" sz="2400" b="1" dirty="0"/>
              <a:t>Club</a:t>
            </a:r>
          </a:p>
          <a:p>
            <a:pPr algn="ctr"/>
            <a:r>
              <a:rPr lang="en-AU" sz="2400" b="1" dirty="0"/>
              <a:t>Hisense Stadium, 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57 </a:t>
            </a:r>
            <a:r>
              <a:rPr lang="en-AU" sz="2400" b="1" dirty="0"/>
              <a:t>Milner Rd, 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Richmond</a:t>
            </a:r>
            <a:endParaRPr lang="en-AU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525" y="4272259"/>
            <a:ext cx="1688278" cy="2733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73327">
            <a:off x="2752929" y="4260494"/>
            <a:ext cx="3586721" cy="2556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30" y="4543729"/>
            <a:ext cx="2424896" cy="2328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61" y="6301699"/>
            <a:ext cx="3634932" cy="118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468" y="6174242"/>
            <a:ext cx="2737644" cy="14419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9222" y="599631"/>
            <a:ext cx="64011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HALLOWEEN BINGO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Dress spooky, or if shy, 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show up </a:t>
            </a:r>
            <a:r>
              <a:rPr 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Full BOGAN</a:t>
            </a:r>
            <a:endParaRPr lang="en-US" sz="32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1320" y="2224947"/>
            <a:ext cx="2217338" cy="40011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AU" sz="2000" b="1" dirty="0" smtClean="0"/>
              <a:t>Sat 30</a:t>
            </a:r>
            <a:r>
              <a:rPr lang="en-AU" sz="2000" b="1" baseline="30000" dirty="0" smtClean="0"/>
              <a:t>th</a:t>
            </a:r>
            <a:r>
              <a:rPr lang="en-AU" sz="2000" b="1" dirty="0" smtClean="0"/>
              <a:t> Oct at 7pm</a:t>
            </a:r>
            <a:endParaRPr lang="en-AU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513364" y="2557075"/>
            <a:ext cx="1401410" cy="46166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/>
              <a:t>$15 entry</a:t>
            </a:r>
            <a:endParaRPr lang="en-AU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237525" y="7840346"/>
            <a:ext cx="2238583" cy="33855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AU" sz="1600" b="1" i="1" dirty="0" smtClean="0"/>
              <a:t>Proudly supporting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0986" y="7547071"/>
            <a:ext cx="2065036" cy="95410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AU" sz="1400" b="1" dirty="0" smtClean="0"/>
          </a:p>
          <a:p>
            <a:pPr algn="ctr"/>
            <a:r>
              <a:rPr lang="en-AU" sz="1400" b="1" dirty="0" smtClean="0"/>
              <a:t>RSVP to:</a:t>
            </a:r>
          </a:p>
          <a:p>
            <a:pPr algn="ctr"/>
            <a:r>
              <a:rPr lang="en-AU" sz="1400" b="1" dirty="0" smtClean="0"/>
              <a:t>Carol - 0417238818</a:t>
            </a:r>
          </a:p>
          <a:p>
            <a:pPr algn="ctr"/>
            <a:r>
              <a:rPr lang="en-AU" sz="1400" b="1" dirty="0" smtClean="0"/>
              <a:t>Leanne - 0400256317</a:t>
            </a:r>
            <a:endParaRPr lang="en-AU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1606063" y="54729"/>
            <a:ext cx="3682418" cy="36933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AU" b="1" dirty="0" smtClean="0"/>
              <a:t>Car 17                     &amp;                 Car 351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28452" y="38987"/>
            <a:ext cx="1316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stral" panose="03090702030407020403" pitchFamily="66" charset="0"/>
              </a:rPr>
              <a:t>present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8530" y="3225861"/>
            <a:ext cx="222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/>
              <a:t>Bar and Food service </a:t>
            </a:r>
          </a:p>
          <a:p>
            <a:pPr algn="ctr"/>
            <a:r>
              <a:rPr lang="en-AU" b="1" dirty="0" smtClean="0"/>
              <a:t>available</a:t>
            </a:r>
          </a:p>
          <a:p>
            <a:pPr algn="ctr"/>
            <a:r>
              <a:rPr lang="en-AU" b="1" dirty="0" smtClean="0"/>
              <a:t>Sorry no BYO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0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Mistral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2021-10-03T01:16:19Z</dcterms:created>
  <dcterms:modified xsi:type="dcterms:W3CDTF">2021-10-07T00:40:06Z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